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309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ift Soft Light" panose="00000400000000000000"/>
      <p:regular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Segoe UI Black" panose="020B0502040204020203" pitchFamily="34" charset="0"/>
      <p:bold r:id="rId15"/>
      <p:boldItalic r:id="rId16"/>
    </p:embeddedFont>
    <p:embeddedFont>
      <p:font typeface="Segoe UI Light" panose="020B0502040204020203" pitchFamily="34" charset="0"/>
      <p:regular r:id="rId17"/>
      <p:italic r:id="rId18"/>
    </p:embeddedFont>
    <p:embeddedFont>
      <p:font typeface="Segoe UI Semibold" panose="020B0502040204020203" pitchFamily="34" charset="0"/>
      <p:regular r:id="rId19"/>
      <p:bold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6B6B6B"/>
    <a:srgbClr val="0D0D0D"/>
    <a:srgbClr val="31092D"/>
    <a:srgbClr val="E1F1F4"/>
    <a:srgbClr val="8DC63F"/>
    <a:srgbClr val="FBE2A3"/>
    <a:srgbClr val="ED1C24"/>
    <a:srgbClr val="2E2E2E"/>
    <a:srgbClr val="195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0319" autoAdjust="0"/>
  </p:normalViewPr>
  <p:slideViewPr>
    <p:cSldViewPr snapToGrid="0" showGuides="1">
      <p:cViewPr varScale="1">
        <p:scale>
          <a:sx n="25" d="100"/>
          <a:sy n="25" d="100"/>
        </p:scale>
        <p:origin x="912" y="208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CE2B9B5-789C-4130-84E0-D71F63B278C4}"/>
              </a:ext>
            </a:extLst>
          </p:cNvPr>
          <p:cNvGrpSpPr/>
          <p:nvPr/>
        </p:nvGrpSpPr>
        <p:grpSpPr>
          <a:xfrm>
            <a:off x="20817015" y="29440994"/>
            <a:ext cx="3238740" cy="2713630"/>
            <a:chOff x="20817015" y="29440994"/>
            <a:chExt cx="3238740" cy="2713630"/>
          </a:xfrm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B00A1732-BBB5-4CA8-B99F-BD8107BE4580}"/>
                </a:ext>
              </a:extLst>
            </p:cNvPr>
            <p:cNvSpPr/>
            <p:nvPr/>
          </p:nvSpPr>
          <p:spPr>
            <a:xfrm rot="16200000">
              <a:off x="21143159" y="29114850"/>
              <a:ext cx="2586451" cy="3238740"/>
            </a:xfrm>
            <a:prstGeom prst="round2SameRect">
              <a:avLst/>
            </a:prstGeom>
            <a:solidFill>
              <a:srgbClr val="310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42FBEF49-1690-499B-B97D-91696551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867814" y="29620861"/>
              <a:ext cx="529537" cy="52953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463A87-88B4-48CB-9988-0FEA90F82300}"/>
                </a:ext>
              </a:extLst>
            </p:cNvPr>
            <p:cNvSpPr txBox="1"/>
            <p:nvPr/>
          </p:nvSpPr>
          <p:spPr>
            <a:xfrm rot="5400000">
              <a:off x="20273133" y="31034289"/>
              <a:ext cx="1779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PrePrint</a:t>
              </a:r>
              <a:endPara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EBAD920F-47FD-4F90-8E6C-7D4BB4AC5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96"/>
          <a:stretch/>
        </p:blipFill>
        <p:spPr>
          <a:xfrm>
            <a:off x="21431781" y="29514755"/>
            <a:ext cx="2508820" cy="24261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03C34-F3CB-4D7E-BED6-4912BED00063}"/>
              </a:ext>
            </a:extLst>
          </p:cNvPr>
          <p:cNvSpPr/>
          <p:nvPr/>
        </p:nvSpPr>
        <p:spPr>
          <a:xfrm>
            <a:off x="0" y="0"/>
            <a:ext cx="18624884" cy="32918400"/>
          </a:xfrm>
          <a:prstGeom prst="rect">
            <a:avLst/>
          </a:prstGeom>
          <a:solidFill>
            <a:srgbClr val="3109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1600C-5D44-4BE7-8500-7C17A936BFE4}"/>
              </a:ext>
            </a:extLst>
          </p:cNvPr>
          <p:cNvSpPr txBox="1"/>
          <p:nvPr/>
        </p:nvSpPr>
        <p:spPr>
          <a:xfrm>
            <a:off x="1299410" y="2791326"/>
            <a:ext cx="16699831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people </a:t>
            </a:r>
            <a:r>
              <a:rPr lang="en-US" sz="12500" dirty="0">
                <a:solidFill>
                  <a:srgbClr val="FBE2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something cool you learned in 5 seconds </a:t>
            </a:r>
            <a:r>
              <a:rPr lang="en-US" sz="12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 they walk by (or scroll by).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02B3-FF6D-4ED8-9042-A3C19D418301}"/>
              </a:ext>
            </a:extLst>
          </p:cNvPr>
          <p:cNvSpPr/>
          <p:nvPr/>
        </p:nvSpPr>
        <p:spPr>
          <a:xfrm>
            <a:off x="20802600" y="3477406"/>
            <a:ext cx="26258396" cy="9949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C867-B3D6-4C39-8B9F-FCDACBB0336D}"/>
              </a:ext>
            </a:extLst>
          </p:cNvPr>
          <p:cNvSpPr/>
          <p:nvPr/>
        </p:nvSpPr>
        <p:spPr>
          <a:xfrm>
            <a:off x="35467091" y="17830805"/>
            <a:ext cx="11593906" cy="9625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0AF898B3-BEF6-4566-B202-4B75B7B8E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944" y="4145822"/>
            <a:ext cx="24112559" cy="9372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DCBAC-78BF-402D-9060-61A22D93863D}"/>
              </a:ext>
            </a:extLst>
          </p:cNvPr>
          <p:cNvSpPr/>
          <p:nvPr/>
        </p:nvSpPr>
        <p:spPr>
          <a:xfrm>
            <a:off x="20802600" y="17830805"/>
            <a:ext cx="12153900" cy="9625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1221C-A8A5-4C04-AF52-0D59051268BF}"/>
              </a:ext>
            </a:extLst>
          </p:cNvPr>
          <p:cNvSpPr txBox="1"/>
          <p:nvPr/>
        </p:nvSpPr>
        <p:spPr>
          <a:xfrm>
            <a:off x="24555368" y="29723399"/>
            <a:ext cx="25947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Rift Soft Light" panose="00000400000000000000" pitchFamily="50" charset="0"/>
              </a:rPr>
              <a:t>LEM HEWITT,  Phillip Merman, Ted crisp </a:t>
            </a:r>
            <a:r>
              <a:rPr lang="en-US" sz="6000" dirty="0">
                <a:latin typeface="Rift Soft Light" panose="00000400000000000000" pitchFamily="50" charset="0"/>
              </a:rPr>
              <a:t> </a:t>
            </a:r>
            <a:br>
              <a:rPr lang="en-US" sz="6000" dirty="0">
                <a:latin typeface="Rift Soft Light" panose="00000400000000000000" pitchFamily="50" charset="0"/>
              </a:rPr>
            </a:br>
            <a:r>
              <a:rPr lang="en-US" sz="6000" dirty="0">
                <a:latin typeface="Rift Soft Light" panose="00000400000000000000" pitchFamily="50" charset="0"/>
              </a:rPr>
              <a:t>EXAMPLE Graphics donated by biorender.com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C0F14-769E-4F62-955A-4A726C390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12425" y="19973597"/>
            <a:ext cx="9932246" cy="56500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C5E9CB-2F80-4175-93F1-0C4978AF22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39116" y="19400465"/>
            <a:ext cx="10106526" cy="6304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5580D-71CE-42D4-8A22-B739F70327E5}"/>
              </a:ext>
            </a:extLst>
          </p:cNvPr>
          <p:cNvSpPr txBox="1"/>
          <p:nvPr/>
        </p:nvSpPr>
        <p:spPr>
          <a:xfrm>
            <a:off x="21912425" y="4145823"/>
            <a:ext cx="11044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Immune checkpoint </a:t>
            </a:r>
            <a:r>
              <a:rPr lang="en-US" sz="4800" dirty="0">
                <a:solidFill>
                  <a:srgbClr val="ED1C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inhibits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T-cell activation.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E1A1E-2D7E-4B05-BE73-DD92B6042928}"/>
              </a:ext>
            </a:extLst>
          </p:cNvPr>
          <p:cNvSpPr txBox="1"/>
          <p:nvPr/>
        </p:nvSpPr>
        <p:spPr>
          <a:xfrm>
            <a:off x="21912425" y="2063273"/>
            <a:ext cx="764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E2ECE-63CD-4DAF-9723-9F945DAB9763}"/>
              </a:ext>
            </a:extLst>
          </p:cNvPr>
          <p:cNvSpPr txBox="1"/>
          <p:nvPr/>
        </p:nvSpPr>
        <p:spPr>
          <a:xfrm>
            <a:off x="35573106" y="4145821"/>
            <a:ext cx="11327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Anti-PDF-1 antibodies </a:t>
            </a:r>
            <a:r>
              <a:rPr lang="en-US" sz="4800" dirty="0">
                <a:solidFill>
                  <a:srgbClr val="8DC6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permit</a:t>
            </a:r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 cell activation.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6E88D-576A-402A-B2C7-5209071C12AC}"/>
              </a:ext>
            </a:extLst>
          </p:cNvPr>
          <p:cNvSpPr txBox="1"/>
          <p:nvPr/>
        </p:nvSpPr>
        <p:spPr>
          <a:xfrm>
            <a:off x="21912424" y="15674370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Like,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spoilers are good.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190E1-C93F-4200-9000-A25622CEB933}"/>
              </a:ext>
            </a:extLst>
          </p:cNvPr>
          <p:cNvSpPr txBox="1"/>
          <p:nvPr/>
        </p:nvSpPr>
        <p:spPr>
          <a:xfrm>
            <a:off x="35573106" y="15674370"/>
            <a:ext cx="1123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Quickly explain what the graph shows.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Help people think.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478B7A83-5173-4F4B-84CA-FB41B844A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75" y="12501677"/>
            <a:ext cx="18067950" cy="12792111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B84C32-A0CA-4ED4-AF8E-7E3EB0474380}"/>
              </a:ext>
            </a:extLst>
          </p:cNvPr>
          <p:cNvCxnSpPr>
            <a:cxnSpLocks/>
          </p:cNvCxnSpPr>
          <p:nvPr/>
        </p:nvCxnSpPr>
        <p:spPr>
          <a:xfrm flipH="1" flipV="1">
            <a:off x="6920428" y="21304533"/>
            <a:ext cx="1307008" cy="3698821"/>
          </a:xfrm>
          <a:prstGeom prst="line">
            <a:avLst/>
          </a:prstGeom>
          <a:ln w="254000">
            <a:solidFill>
              <a:srgbClr val="8DC6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69B0B00-E2D6-4987-AEB4-EDFB8915B812}"/>
              </a:ext>
            </a:extLst>
          </p:cNvPr>
          <p:cNvSpPr/>
          <p:nvPr/>
        </p:nvSpPr>
        <p:spPr>
          <a:xfrm>
            <a:off x="5616347" y="19973597"/>
            <a:ext cx="2382253" cy="1394489"/>
          </a:xfrm>
          <a:prstGeom prst="rect">
            <a:avLst/>
          </a:prstGeom>
          <a:noFill/>
          <a:ln w="254000"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06C801-32EC-4901-910A-F1A7658478CC}"/>
              </a:ext>
            </a:extLst>
          </p:cNvPr>
          <p:cNvSpPr txBox="1"/>
          <p:nvPr/>
        </p:nvSpPr>
        <p:spPr>
          <a:xfrm>
            <a:off x="6400800" y="25293788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DC63F"/>
                </a:solidFill>
              </a:rPr>
              <a:t>(illustrate your takeaway point)</a:t>
            </a:r>
          </a:p>
        </p:txBody>
      </p:sp>
    </p:spTree>
    <p:extLst>
      <p:ext uri="{BB962C8B-B14F-4D97-AF65-F5344CB8AC3E}">
        <p14:creationId xmlns:p14="http://schemas.microsoft.com/office/powerpoint/2010/main" val="29950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9867</TotalTime>
  <Words>81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Segoe UI Semibold</vt:lpstr>
      <vt:lpstr>Segoe UI Black</vt:lpstr>
      <vt:lpstr>Calibri</vt:lpstr>
      <vt:lpstr>Segoe UI Light</vt:lpstr>
      <vt:lpstr>Rift Soft Light</vt:lpstr>
      <vt:lpstr>Arial</vt:lpstr>
      <vt:lpstr>Segoe UI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Kim Baraka</cp:lastModifiedBy>
  <cp:revision>126</cp:revision>
  <dcterms:created xsi:type="dcterms:W3CDTF">2019-07-02T13:39:34Z</dcterms:created>
  <dcterms:modified xsi:type="dcterms:W3CDTF">2021-12-03T12:27:30Z</dcterms:modified>
</cp:coreProperties>
</file>